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5" r:id="rId9"/>
    <p:sldId id="266" r:id="rId10"/>
    <p:sldId id="260" r:id="rId11"/>
    <p:sldId id="261" r:id="rId12"/>
    <p:sldId id="263" r:id="rId13"/>
    <p:sldId id="264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9438-4184-476B-A88D-E5173BA2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69380-42FA-4302-82B5-4244910A4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FD23F-3C20-49D3-AE2F-41821612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FF20A-4207-432E-9882-6A7FBBC2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C179E-9CC3-4DE6-969B-16285269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3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80DB-0C18-47EA-8190-41CED229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4F4C8-CD74-4BA6-94F2-66CF6E5E7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307B7-03A8-4969-9580-CAE65ABE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BC11B-B1F7-488F-A348-D334A6F7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919F-E208-4974-9834-5F7EA503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0A8FC-E9DB-4B88-806A-A44A1E3D1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129F1-DDA6-498C-8932-DCDB3AEC4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43C1C-A26F-4843-ABAC-E2CA0D34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9FA34-8575-45B5-8402-84F64CD5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542-76D8-4CA9-BF34-95C1E76A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8ECF-A54C-4340-921A-B23D1876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4B1F-35B4-4660-91A4-0E7F7A3DF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1E7F-B965-48B1-A1B0-95150381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35A02-2678-4179-BBFD-3DBCDFF1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DCB03-38BE-4902-A9D5-62A21F16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F914-0B87-493C-8C28-85975165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58F2E-4A30-4531-A862-42F415CEC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F067-7118-4790-91DA-79D78E24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EF23A-EDBB-4185-AF98-AD0DC9FD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344A9-0C08-47B0-9BB3-77F271C0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8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B29D-2EC3-4DD6-99B3-D2CE68D9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59A5A-549E-4A81-BFC7-060E4A56C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26BF0-A279-443B-AE85-80FF6A4F6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2ED1D-A3AC-4977-A521-95196404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2A331-C274-4E07-8CB5-13A423D3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F200E-7166-45CF-AF20-1F5E9531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3246-B0CA-4A65-8D4D-45A503E6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E9954-DC82-43B8-A2C0-6053BC6D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AAA4E-F989-46BD-90F9-54989B4B9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ABCFE-8715-4F2B-8FAC-3A825338A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FAE9B-614C-4B53-B4C9-4D869F15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9869D-0B30-4978-80AC-69D4404A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81BAF-870D-4131-9935-079522AD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01533-413E-4A80-B896-F98C949E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3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E648-BD10-40BB-9EC0-0C1D350B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460AC-91FA-4B7B-A6F6-9A24923F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E7DA0-2B44-458E-B63D-403B79B6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FAC75-9FBC-471F-AE3F-1987B480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2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58C4C-22D5-4B8B-9E76-6276EC86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08599-3EFA-4099-A393-D7A4C45B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791A9-1582-4223-82A2-086B634F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1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ADF7-989C-479E-8172-293B4F17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D1F69-B451-4B92-8F9C-E000DDE6B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DB7C3-BFAB-4CEF-834D-28C1B9E3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DAAC6-8D38-44DB-9F6E-E2E7E51A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EC5E7-754A-4C39-8B22-BE98C398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006FC-4E14-4C85-A77A-3281F23A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2CF2-32B8-404A-AB63-19F9E1A1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1366D-82E4-4A7F-B581-3110AB2A5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BA34F-1375-4C26-826B-11FAD80C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74F7-BF05-4211-8D12-E0169D64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3E220-014D-4337-9DE8-A60E14F3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8EBB8-5D75-4CC7-BF85-88172F0C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3DDC1-FCAC-40EC-AC93-5FCE51E4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C7129-30F9-4D40-A60D-E6A050797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4ECF3-1DB6-40F2-990B-93DAAE678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167A-2616-4CA9-94D6-694870714AE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EEF57-D2CD-4B18-8095-AF5D16106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EF134-3663-4332-8F25-012A707A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6CED-69DB-4A6B-BA8C-C3CB8463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143D-811A-4A72-8747-9C68E68574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accent1">
                    <a:lumMod val="75000"/>
                  </a:schemeClr>
                </a:solidFill>
              </a:rPr>
              <a:t>Puffery</a:t>
            </a:r>
          </a:p>
        </p:txBody>
      </p:sp>
    </p:spTree>
    <p:extLst>
      <p:ext uri="{BB962C8B-B14F-4D97-AF65-F5344CB8AC3E}">
        <p14:creationId xmlns:p14="http://schemas.microsoft.com/office/powerpoint/2010/main" val="169493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mirnoff Definition posted by Christopher Sellers">
            <a:extLst>
              <a:ext uri="{FF2B5EF4-FFF2-40B4-BE49-F238E27FC236}">
                <a16:creationId xmlns:a16="http://schemas.microsoft.com/office/drawing/2014/main" id="{40375BB9-07D6-4D9F-A760-9B525231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198842"/>
            <a:ext cx="8215312" cy="61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3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World&amp;#39;s Best Presentation on Puffery - ppt video online download">
            <a:extLst>
              <a:ext uri="{FF2B5EF4-FFF2-40B4-BE49-F238E27FC236}">
                <a16:creationId xmlns:a16="http://schemas.microsoft.com/office/drawing/2014/main" id="{21B3BB8B-42C5-4064-862A-A8F6E1FC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14325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7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ors Light World&amp;#39;s Most Refreshing Beer Commercial Song Trash by The Whip.  - TV Commercial Songs">
            <a:extLst>
              <a:ext uri="{FF2B5EF4-FFF2-40B4-BE49-F238E27FC236}">
                <a16:creationId xmlns:a16="http://schemas.microsoft.com/office/drawing/2014/main" id="{9D9C55A1-4BCF-4325-A3A6-B6D344EC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"/>
            <a:ext cx="8255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4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ors Light | Truth In Advertising">
            <a:extLst>
              <a:ext uri="{FF2B5EF4-FFF2-40B4-BE49-F238E27FC236}">
                <a16:creationId xmlns:a16="http://schemas.microsoft.com/office/drawing/2014/main" id="{E212B1C5-62ED-403C-9701-89F2DEA3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781050"/>
            <a:ext cx="88053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9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World's Most Magical Celebration - Walt Disney World 50th Anniversary">
            <a:extLst>
              <a:ext uri="{FF2B5EF4-FFF2-40B4-BE49-F238E27FC236}">
                <a16:creationId xmlns:a16="http://schemas.microsoft.com/office/drawing/2014/main" id="{C81D9B37-C185-4B86-85B2-ED2EBFEB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6" y="800101"/>
            <a:ext cx="8288868" cy="46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9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orld's Finest World's Finest Chocolate Chocolate, Almond is halal suitable  | Halal Check">
            <a:extLst>
              <a:ext uri="{FF2B5EF4-FFF2-40B4-BE49-F238E27FC236}">
                <a16:creationId xmlns:a16="http://schemas.microsoft.com/office/drawing/2014/main" id="{84AAE9CE-27FC-8ED8-7520-A1157F8DEB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003989" cy="20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World's Finest World's Finest Chocolate Chocolate, Almond is halal suitable  | Halal Check">
            <a:extLst>
              <a:ext uri="{FF2B5EF4-FFF2-40B4-BE49-F238E27FC236}">
                <a16:creationId xmlns:a16="http://schemas.microsoft.com/office/drawing/2014/main" id="{CA7053CE-1194-738D-8C48-D86CDE967D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World's Finest® Chocolate | LinkedIn">
            <a:extLst>
              <a:ext uri="{FF2B5EF4-FFF2-40B4-BE49-F238E27FC236}">
                <a16:creationId xmlns:a16="http://schemas.microsoft.com/office/drawing/2014/main" id="{982BB0D7-3B1B-4A6D-4F8E-05BEAA26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185863"/>
            <a:ext cx="831532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6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y Gourmet Coffee Gift Box | World's Finest Specialty Coffee Gift Box -  The Brew Company">
            <a:extLst>
              <a:ext uri="{FF2B5EF4-FFF2-40B4-BE49-F238E27FC236}">
                <a16:creationId xmlns:a16="http://schemas.microsoft.com/office/drawing/2014/main" id="{515BC5AE-A95F-C720-4373-89906B97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1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Stuff on Earth - Snapple Case Study | Novofex">
            <a:extLst>
              <a:ext uri="{FF2B5EF4-FFF2-40B4-BE49-F238E27FC236}">
                <a16:creationId xmlns:a16="http://schemas.microsoft.com/office/drawing/2014/main" id="{42A1D113-55DB-486F-8F3A-363F6FFE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590550"/>
            <a:ext cx="88053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Is Puffery &amp;amp; Why It&amp;#39;s Bad for Your Brand&amp;#39;s Reputation">
            <a:extLst>
              <a:ext uri="{FF2B5EF4-FFF2-40B4-BE49-F238E27FC236}">
                <a16:creationId xmlns:a16="http://schemas.microsoft.com/office/drawing/2014/main" id="{1C603A67-4C61-425E-97B1-0360C63C4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8623"/>
            <a:ext cx="11468100" cy="60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y Nameless 150 Blog: Gillette uses puffery in its advertising by claiming  its products will a provide an outcome that is &amp;quot;The best a man can get.&amp;quot;">
            <a:extLst>
              <a:ext uri="{FF2B5EF4-FFF2-40B4-BE49-F238E27FC236}">
                <a16:creationId xmlns:a16="http://schemas.microsoft.com/office/drawing/2014/main" id="{BF878EEF-3183-4635-A120-DE490D46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44" y="759618"/>
            <a:ext cx="9485112" cy="53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0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72DA9B34C3394CB421F0B219A1ABA0" ma:contentTypeVersion="9" ma:contentTypeDescription="Create a new document." ma:contentTypeScope="" ma:versionID="f3a13df5ce255973e67e2aa563765352">
  <xsd:schema xmlns:xsd="http://www.w3.org/2001/XMLSchema" xmlns:xs="http://www.w3.org/2001/XMLSchema" xmlns:p="http://schemas.microsoft.com/office/2006/metadata/properties" xmlns:ns3="40786153-bb66-432e-9d6c-cd48bba6b21b" xmlns:ns4="eeb8ee8a-2fb8-4838-8806-3ff9a5cd1925" targetNamespace="http://schemas.microsoft.com/office/2006/metadata/properties" ma:root="true" ma:fieldsID="c55f2bb34b806d9d17cf37ee3d9c6cfd" ns3:_="" ns4:_="">
    <xsd:import namespace="40786153-bb66-432e-9d6c-cd48bba6b21b"/>
    <xsd:import namespace="eeb8ee8a-2fb8-4838-8806-3ff9a5cd192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86153-bb66-432e-9d6c-cd48bba6b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8ee8a-2fb8-4838-8806-3ff9a5cd1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F6C4B3-0844-413A-A8FD-6850F439A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86153-bb66-432e-9d6c-cd48bba6b21b"/>
    <ds:schemaRef ds:uri="eeb8ee8a-2fb8-4838-8806-3ff9a5cd1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70CB52-54B3-4181-8A74-62B02C26E74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786153-bb66-432e-9d6c-cd48bba6b21b"/>
    <ds:schemaRef ds:uri="eeb8ee8a-2fb8-4838-8806-3ff9a5cd192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5128DF-992B-416F-B474-E38277AE63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Puffery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Puffery</dc:title>
  <dc:creator>Klinger, Bill</dc:creator>
  <cp:lastModifiedBy>Klinger, Bill</cp:lastModifiedBy>
  <cp:revision>6</cp:revision>
  <dcterms:created xsi:type="dcterms:W3CDTF">2022-01-17T21:41:29Z</dcterms:created>
  <dcterms:modified xsi:type="dcterms:W3CDTF">2024-12-31T17:31:43Z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0x010100D272DA9B34C3394CB421F0B219A1ABA0</vt:lpwstr>
  </property>
</Properties>
</file>